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943f8307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943f8307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943f8307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943f8307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943f8307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943f8307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171450"/>
            <a:ext cx="4371000" cy="8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C00000"/>
                </a:solidFill>
              </a:rPr>
              <a:t>Success is Counted Sweetest </a:t>
            </a:r>
            <a:endParaRPr sz="25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C00000"/>
                </a:solidFill>
              </a:rPr>
              <a:t>By Emily Dickinson 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964400"/>
            <a:ext cx="4199700" cy="40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Emily Dickinson was the daughter of a conservative New England Lawyer born in Amherest, Massachusetts. (US)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-Throughout her life she remained single and confined herself within  the walls of her house.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-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-She started composing poems in her twenties and wrote more than 1700 short poems.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-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-She excelled in her writing short, dedicated lyrics, rich in feeling and imagination.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-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-Simple diction and unconventional imagery are the speciality of her poetry.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6204350" y="1152475"/>
            <a:ext cx="262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800" y="190500"/>
            <a:ext cx="384325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332175"/>
            <a:ext cx="3999900" cy="45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950">
                <a:solidFill>
                  <a:srgbClr val="C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Success is counted sweetest</a:t>
            </a:r>
            <a:endParaRPr b="1" i="1" sz="1950">
              <a:solidFill>
                <a:srgbClr val="C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950">
                <a:solidFill>
                  <a:srgbClr val="C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By those who ne'er succeed.</a:t>
            </a:r>
            <a:endParaRPr b="1" i="1" sz="1950">
              <a:solidFill>
                <a:srgbClr val="C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950">
                <a:solidFill>
                  <a:srgbClr val="C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 comprehend a nectar</a:t>
            </a:r>
            <a:endParaRPr b="1" i="1" sz="1950">
              <a:solidFill>
                <a:srgbClr val="C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-GB" sz="1950">
                <a:solidFill>
                  <a:srgbClr val="C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Requires sorest need.</a:t>
            </a:r>
            <a:endParaRPr b="1" i="1" sz="23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3268275" y="445025"/>
            <a:ext cx="5564100" cy="44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-78141" l="-89199" r="36224" t="29442"/>
          <a:stretch/>
        </p:blipFill>
        <p:spPr>
          <a:xfrm>
            <a:off x="4457700" y="332175"/>
            <a:ext cx="4575575" cy="34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3950" y="377225"/>
            <a:ext cx="4070749" cy="459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546500"/>
            <a:ext cx="3674400" cy="4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9050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  <a:highlight>
                  <a:srgbClr val="FFFFFF"/>
                </a:highlight>
              </a:rPr>
              <a:t>Not one of all the purple Host</a:t>
            </a:r>
            <a:endParaRPr b="1"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19050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  <a:highlight>
                  <a:srgbClr val="FFFFFF"/>
                </a:highlight>
              </a:rPr>
              <a:t>Who took the Flag today</a:t>
            </a:r>
            <a:endParaRPr b="1"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19050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  <a:highlight>
                  <a:srgbClr val="FFFFFF"/>
                </a:highlight>
              </a:rPr>
              <a:t>Can tell the definition</a:t>
            </a:r>
            <a:endParaRPr b="1"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190500" lvl="0" marL="139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  <a:highlight>
                  <a:srgbClr val="FFFFFF"/>
                </a:highlight>
              </a:rPr>
              <a:t>So clear of victory</a:t>
            </a:r>
            <a:endParaRPr b="1"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190500" lvl="0" marL="139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19050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4832400" y="546475"/>
            <a:ext cx="3999900" cy="4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200" y="0"/>
            <a:ext cx="52327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56150"/>
            <a:ext cx="3911200" cy="31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445025"/>
            <a:ext cx="3599400" cy="46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9050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FF0000"/>
                </a:solidFill>
              </a:rPr>
              <a:t>As he defeated – dying –</a:t>
            </a:r>
            <a:endParaRPr b="1" sz="1500">
              <a:solidFill>
                <a:srgbClr val="FF0000"/>
              </a:solidFill>
            </a:endParaRPr>
          </a:p>
          <a:p>
            <a:pPr indent="-19050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FF0000"/>
                </a:solidFill>
              </a:rPr>
              <a:t>On whose forbidden ear</a:t>
            </a:r>
            <a:endParaRPr b="1" sz="1500">
              <a:solidFill>
                <a:srgbClr val="FF0000"/>
              </a:solidFill>
            </a:endParaRPr>
          </a:p>
          <a:p>
            <a:pPr indent="-19050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FF0000"/>
                </a:solidFill>
              </a:rPr>
              <a:t>The distant strains of triumph</a:t>
            </a:r>
            <a:endParaRPr b="1" sz="1500">
              <a:solidFill>
                <a:srgbClr val="FF0000"/>
              </a:solidFill>
            </a:endParaRPr>
          </a:p>
          <a:p>
            <a:pPr indent="-19050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FF0000"/>
                </a:solidFill>
              </a:rPr>
              <a:t>Burst agonized and clear!</a:t>
            </a:r>
            <a:endParaRPr b="1" sz="1500">
              <a:solidFill>
                <a:srgbClr val="FF0000"/>
              </a:solidFill>
            </a:endParaRPr>
          </a:p>
          <a:p>
            <a:pPr indent="-19050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2" type="body"/>
          </p:nvPr>
        </p:nvSpPr>
        <p:spPr>
          <a:xfrm>
            <a:off x="4832400" y="503625"/>
            <a:ext cx="4190100" cy="45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475" y="445025"/>
            <a:ext cx="4660225" cy="46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075" y="1979150"/>
            <a:ext cx="3900775" cy="31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